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69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B788-5B73-4816-BCB6-CF5FDCB6F82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8AA0-70D1-4940-AF44-0AC81831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7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B788-5B73-4816-BCB6-CF5FDCB6F82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8AA0-70D1-4940-AF44-0AC81831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9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B788-5B73-4816-BCB6-CF5FDCB6F82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8AA0-70D1-4940-AF44-0AC81831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9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B788-5B73-4816-BCB6-CF5FDCB6F82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8AA0-70D1-4940-AF44-0AC81831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7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B788-5B73-4816-BCB6-CF5FDCB6F82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8AA0-70D1-4940-AF44-0AC81831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B788-5B73-4816-BCB6-CF5FDCB6F82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8AA0-70D1-4940-AF44-0AC81831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0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B788-5B73-4816-BCB6-CF5FDCB6F82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8AA0-70D1-4940-AF44-0AC81831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2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B788-5B73-4816-BCB6-CF5FDCB6F82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8AA0-70D1-4940-AF44-0AC81831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B788-5B73-4816-BCB6-CF5FDCB6F82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8AA0-70D1-4940-AF44-0AC81831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B788-5B73-4816-BCB6-CF5FDCB6F82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8AA0-70D1-4940-AF44-0AC81831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7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B788-5B73-4816-BCB6-CF5FDCB6F82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8AA0-70D1-4940-AF44-0AC81831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2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7B788-5B73-4816-BCB6-CF5FDCB6F82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88AA0-70D1-4940-AF44-0AC81831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3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hesecmaster.com/blog/step-by-step-procedure-to-install-windows-server-2022-on-vmware-workstatio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Windows Server 2022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5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Active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directory domain server and its recommended features.</a:t>
            </a:r>
          </a:p>
          <a:p>
            <a:endParaRPr lang="en-US" dirty="0"/>
          </a:p>
          <a:p>
            <a:r>
              <a:rPr lang="en-US" dirty="0" smtClean="0"/>
              <a:t>DNS server and its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311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210" y="365125"/>
            <a:ext cx="9926590" cy="634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83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302" y="365125"/>
            <a:ext cx="11713697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58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1034932" cy="626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0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437" y="316522"/>
            <a:ext cx="11380763" cy="612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20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1825625"/>
            <a:ext cx="10278291" cy="43513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63589" y="1941206"/>
            <a:ext cx="266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Philadelphia.local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35528" y="2323997"/>
            <a:ext cx="2756263" cy="6139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DC.Philadelphia.local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57852" y="2310538"/>
            <a:ext cx="2829197" cy="6139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ADC.Philadelphia.local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532812" y="1373370"/>
            <a:ext cx="796834" cy="535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174274" y="831062"/>
            <a:ext cx="1828800" cy="561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Domain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181497" y="3544978"/>
            <a:ext cx="2582091" cy="6270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Cyber.Philadelphia.local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702481" y="3546010"/>
            <a:ext cx="2351314" cy="6270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IT.philadelpha.local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088674" y="4479369"/>
            <a:ext cx="2351314" cy="6270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NOS.philadelpha.local</a:t>
            </a:r>
            <a:endParaRPr lang="en-US" dirty="0"/>
          </a:p>
        </p:txBody>
      </p:sp>
      <p:cxnSp>
        <p:nvCxnSpPr>
          <p:cNvPr id="15" name="Straight Arrow Connector 14"/>
          <p:cNvCxnSpPr>
            <a:endCxn id="11" idx="0"/>
          </p:cNvCxnSpPr>
          <p:nvPr/>
        </p:nvCxnSpPr>
        <p:spPr>
          <a:xfrm flipH="1">
            <a:off x="3472543" y="2310538"/>
            <a:ext cx="2079171" cy="1234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172891" y="2310538"/>
            <a:ext cx="378823" cy="2168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2" idx="0"/>
          </p:cNvCxnSpPr>
          <p:nvPr/>
        </p:nvCxnSpPr>
        <p:spPr>
          <a:xfrm>
            <a:off x="5551714" y="2343195"/>
            <a:ext cx="1326424" cy="1202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544513" y="2698933"/>
            <a:ext cx="1919423" cy="709859"/>
          </a:xfrm>
          <a:prstGeom prst="ellipse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Child Domain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335237" y="4614204"/>
            <a:ext cx="1308295" cy="689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351670" y="5303520"/>
            <a:ext cx="1637714" cy="10083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Tree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519311" y="2125872"/>
            <a:ext cx="212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 DC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flipH="1">
            <a:off x="8239145" y="1990935"/>
            <a:ext cx="203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DC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8286037" y="4792877"/>
            <a:ext cx="2351314" cy="6270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140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828" y="365125"/>
            <a:ext cx="11577710" cy="640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90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369" y="211015"/>
            <a:ext cx="11268222" cy="649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88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3218"/>
            <a:ext cx="12191999" cy="660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8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4745"/>
            <a:ext cx="12191999" cy="655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1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Windows Server 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VMware work station pro 17</a:t>
            </a:r>
          </a:p>
          <a:p>
            <a:r>
              <a:rPr lang="en-US" dirty="0" smtClean="0"/>
              <a:t>Install Windows Server 2022 ISO from Microsoft website.</a:t>
            </a:r>
          </a:p>
          <a:p>
            <a:r>
              <a:rPr lang="en-US" dirty="0" smtClean="0"/>
              <a:t>Make sure to follow the steps of the installation from the following Website: </a:t>
            </a:r>
          </a:p>
          <a:p>
            <a:r>
              <a:rPr lang="en-US" dirty="0" smtClean="0">
                <a:hlinkClick r:id="rId2"/>
              </a:rPr>
              <a:t>https://thesecmaster.com/blog/step-by-step-procedure-to-install-windows-server-2022-on-vmware-workstation</a:t>
            </a:r>
            <a:endParaRPr lang="en-US" dirty="0" smtClean="0"/>
          </a:p>
          <a:p>
            <a:r>
              <a:rPr lang="en-US" dirty="0" smtClean="0"/>
              <a:t>Watch the attached video in Week # 2 on teams and on the E-Learning for more assistance.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18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9" y="464234"/>
            <a:ext cx="7677050" cy="592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72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697307" cy="626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81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697308" cy="638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02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911" y="365124"/>
            <a:ext cx="11085341" cy="652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72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installed an active directory on a normal device that has windows server operating system. This device is changed to become a Domain Controller after that.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6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Windows Server (Server Manager)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Vmware</a:t>
            </a:r>
            <a:r>
              <a:rPr lang="en-US" dirty="0" smtClean="0"/>
              <a:t> tools.</a:t>
            </a:r>
          </a:p>
          <a:p>
            <a:r>
              <a:rPr lang="en-US" dirty="0" smtClean="0"/>
              <a:t>Changing Computer Name (computer Name)</a:t>
            </a:r>
          </a:p>
          <a:p>
            <a:r>
              <a:rPr lang="en-US" dirty="0" smtClean="0"/>
              <a:t>Changing IP address (</a:t>
            </a:r>
            <a:r>
              <a:rPr lang="en-US" dirty="0" err="1" smtClean="0"/>
              <a:t>ncpa.cpl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Setting Firewall</a:t>
            </a:r>
          </a:p>
          <a:p>
            <a:r>
              <a:rPr lang="en-US" dirty="0" smtClean="0"/>
              <a:t>Refresh each 10 Mints.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108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 accounts </a:t>
            </a:r>
            <a:r>
              <a:rPr lang="en-US" dirty="0"/>
              <a:t>are used by organizations with large networks that have users with different levels of privileges and access rights where control is centralized by a </a:t>
            </a:r>
            <a:r>
              <a:rPr lang="en-US" u="sng" dirty="0"/>
              <a:t>domain controller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Workgroup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accounts </a:t>
            </a:r>
            <a:r>
              <a:rPr lang="en-US" dirty="0"/>
              <a:t>are intended for small networks on a single LAN or subnet and offer its users greater control over their computer. </a:t>
            </a:r>
          </a:p>
        </p:txBody>
      </p:sp>
    </p:spTree>
    <p:extLst>
      <p:ext uri="{BB962C8B-B14F-4D97-AF65-F5344CB8AC3E}">
        <p14:creationId xmlns:p14="http://schemas.microsoft.com/office/powerpoint/2010/main" val="290467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some group policies done by the Domain Controller</a:t>
            </a:r>
          </a:p>
          <a:p>
            <a:r>
              <a:rPr lang="en-US" dirty="0" smtClean="0"/>
              <a:t>Domain Controller is the server that has and applies the rules</a:t>
            </a:r>
          </a:p>
          <a:p>
            <a:endParaRPr lang="en-US" dirty="0"/>
          </a:p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repository</a:t>
            </a:r>
            <a:r>
              <a:rPr lang="en-US" dirty="0" smtClean="0"/>
              <a:t>:  Create users from a center point and this user name can be used to sign into any joined computer in the domain.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6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users and groups on a computer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34957"/>
            <a:ext cx="10515600" cy="502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10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New User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34957"/>
            <a:ext cx="10515600" cy="433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89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C:\Windows\System32\config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9" y="2481943"/>
            <a:ext cx="10308771" cy="500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49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Domain: virtual namespace devices and users join to this domain.</a:t>
            </a:r>
          </a:p>
          <a:p>
            <a:endParaRPr lang="en-US" dirty="0"/>
          </a:p>
          <a:p>
            <a:r>
              <a:rPr lang="en-US" dirty="0" smtClean="0"/>
              <a:t>Active directory: Set of rules installed on the domain controller to determine the privileges and access rights of each user account.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47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253</Words>
  <Application>Microsoft Office PowerPoint</Application>
  <PresentationFormat>Widescreen</PresentationFormat>
  <Paragraphs>53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Windows Server 2022</vt:lpstr>
      <vt:lpstr>Installing Windows Server 2022</vt:lpstr>
      <vt:lpstr>Starting Windows Server (Server Manager)</vt:lpstr>
      <vt:lpstr>Active Directory</vt:lpstr>
      <vt:lpstr>Domain Accounts</vt:lpstr>
      <vt:lpstr>Local users and groups on a computer</vt:lpstr>
      <vt:lpstr>Create New User</vt:lpstr>
      <vt:lpstr>SAM database</vt:lpstr>
      <vt:lpstr>Conclusion</vt:lpstr>
      <vt:lpstr>Add Active Directory</vt:lpstr>
      <vt:lpstr>PowerPoint Presentation</vt:lpstr>
      <vt:lpstr>PowerPoint Presentation</vt:lpstr>
      <vt:lpstr>PowerPoint Presentation</vt:lpstr>
      <vt:lpstr>PowerPoint Presentation</vt:lpstr>
      <vt:lpstr>Forest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Server 2022</dc:title>
  <dc:creator>Maram Bani Younes</dc:creator>
  <cp:lastModifiedBy>Maram Bani Younes</cp:lastModifiedBy>
  <cp:revision>15</cp:revision>
  <dcterms:created xsi:type="dcterms:W3CDTF">2024-11-01T18:05:27Z</dcterms:created>
  <dcterms:modified xsi:type="dcterms:W3CDTF">2024-11-03T19:57:08Z</dcterms:modified>
</cp:coreProperties>
</file>